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11" Type="http://schemas.openxmlformats.org/officeDocument/2006/relationships/slide" Target="slides/slide7.xml"/><Relationship Id="rId22" Type="http://schemas.openxmlformats.org/officeDocument/2006/relationships/font" Target="fonts/RobotoMedium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Medium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RobotoMedium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-325" l="0" r="0" t="42263"/>
          <a:stretch/>
        </p:blipFill>
        <p:spPr>
          <a:xfrm>
            <a:off x="0" y="1999474"/>
            <a:ext cx="9143999" cy="31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4">
            <a:alphaModFix/>
          </a:blip>
          <a:srcRect b="62534" l="0" r="0" t="0"/>
          <a:stretch/>
        </p:blipFill>
        <p:spPr>
          <a:xfrm>
            <a:off x="0" y="-38775"/>
            <a:ext cx="9144000" cy="22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1388538" y="2689375"/>
            <a:ext cx="6366900" cy="8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Roboto"/>
                <a:ea typeface="Roboto"/>
                <a:cs typeface="Roboto"/>
                <a:sym typeface="Roboto"/>
              </a:rPr>
              <a:t>Hackathon UiA 2018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1388538" y="3702150"/>
            <a:ext cx="6366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Lorena Carthy, Einar Nøren, Joachim Holseter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59575" y="25"/>
            <a:ext cx="9203575" cy="5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085575" y="1757575"/>
            <a:ext cx="75600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Roboto Medium"/>
                <a:ea typeface="Roboto Medium"/>
                <a:cs typeface="Roboto Medium"/>
                <a:sym typeface="Roboto Medium"/>
              </a:rPr>
              <a:t>Takk for oss!</a:t>
            </a:r>
            <a:endParaRPr sz="9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7654" l="0" r="0" t="43311"/>
          <a:stretch/>
        </p:blipFill>
        <p:spPr>
          <a:xfrm>
            <a:off x="3316225" y="3429000"/>
            <a:ext cx="58277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225" y="0"/>
            <a:ext cx="5827775" cy="349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4294967295" type="title"/>
          </p:nvPr>
        </p:nvSpPr>
        <p:spPr>
          <a:xfrm>
            <a:off x="3496475" y="421600"/>
            <a:ext cx="55317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Our data is our currency! </a:t>
            </a:r>
            <a:endParaRPr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5">
            <a:alphaModFix/>
          </a:blip>
          <a:srcRect b="0" l="57018" r="0" t="0"/>
          <a:stretch/>
        </p:blipFill>
        <p:spPr>
          <a:xfrm>
            <a:off x="0" y="0"/>
            <a:ext cx="3316231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4294967295" type="body"/>
          </p:nvPr>
        </p:nvSpPr>
        <p:spPr>
          <a:xfrm>
            <a:off x="3563775" y="1113075"/>
            <a:ext cx="5201700" cy="3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Vi kan lage mer og bedre data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med innbyggernes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innspill.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Vi kan hjelpe medborgere til å delta i samfunnet ved å tilby sine tilbakemeldinger / innspill på deres omgivelser.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Vi gjør det gøy å delta med månedlige leaderboards der du kan konkurrere med vennene dine.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En app som folk vil bruke! Og vil kunne faktisk bruke!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59575" y="25"/>
            <a:ext cx="9203575" cy="52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300" y="1101525"/>
            <a:ext cx="7065774" cy="39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50" y="82975"/>
            <a:ext cx="1981825" cy="19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7654" l="0" r="0" t="43311"/>
          <a:stretch/>
        </p:blipFill>
        <p:spPr>
          <a:xfrm>
            <a:off x="3316225" y="3429000"/>
            <a:ext cx="58277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225" y="0"/>
            <a:ext cx="5827775" cy="349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5">
            <a:alphaModFix/>
          </a:blip>
          <a:srcRect b="0" l="4260" r="0" t="0"/>
          <a:stretch/>
        </p:blipFill>
        <p:spPr>
          <a:xfrm>
            <a:off x="0" y="0"/>
            <a:ext cx="32832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973925" y="1517400"/>
            <a:ext cx="48777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 Data = Transparency</a:t>
            </a:r>
            <a:endParaRPr b="1"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4372625" y="2788200"/>
            <a:ext cx="40803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why not create </a:t>
            </a:r>
            <a:r>
              <a:rPr i="1" lang="en-GB" sz="36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i="1"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data instead? </a:t>
            </a:r>
            <a:endParaRPr i="1"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-59575" y="25"/>
            <a:ext cx="9203575" cy="5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1901550" y="4311525"/>
            <a:ext cx="24849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Roboto"/>
                <a:ea typeface="Roboto"/>
                <a:cs typeface="Roboto"/>
                <a:sym typeface="Roboto"/>
              </a:rPr>
              <a:t>Klageveggen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34149" l="0" r="2018" t="0"/>
          <a:stretch/>
        </p:blipFill>
        <p:spPr>
          <a:xfrm>
            <a:off x="104275" y="129875"/>
            <a:ext cx="5568181" cy="34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50" y="4237575"/>
            <a:ext cx="564632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6">
            <a:alphaModFix/>
          </a:blip>
          <a:srcRect b="8613" l="27362" r="27890" t="5938"/>
          <a:stretch/>
        </p:blipFill>
        <p:spPr>
          <a:xfrm>
            <a:off x="6258950" y="129875"/>
            <a:ext cx="2484801" cy="47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814600" y="3667325"/>
            <a:ext cx="4002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http://geminiva.kristiansand.kommune.no/krs/GmiWeb.meld/default.htm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Shape 93"/>
          <p:cNvSpPr/>
          <p:nvPr/>
        </p:nvSpPr>
        <p:spPr>
          <a:xfrm rot="3202587">
            <a:off x="5524552" y="3605208"/>
            <a:ext cx="502385" cy="632347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59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7654" l="0" r="0" t="43311"/>
          <a:stretch/>
        </p:blipFill>
        <p:spPr>
          <a:xfrm>
            <a:off x="3316225" y="3429000"/>
            <a:ext cx="58277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225" y="0"/>
            <a:ext cx="5827775" cy="349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3508150" y="198625"/>
            <a:ext cx="23844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Klageveggen</a:t>
            </a:r>
            <a:endParaRPr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508150" y="946875"/>
            <a:ext cx="5358600" cy="3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Effektivitet: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 Den beste måten å kommunisere problemer i samfunnet (unngår overbelastning av telefonlinjer, utfylling av klageskjema, osv.)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Universal: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Hele 99% av aldersgruppen 12-49 år har smarttelefon og 60% over 67 år. (kilde: Pew Research Center, 2017)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Tilgjengelighet: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Døve folk, utlendinger, personer med angst, osv.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Positiv, umiddelbar tilbakemelding via Gamification: 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Motiverer brukerne til å stemme opp andres innlegg og opprette egne for høyere rangering i leaderboards.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 b="0" l="16326" r="47570" t="0"/>
          <a:stretch/>
        </p:blipFill>
        <p:spPr>
          <a:xfrm>
            <a:off x="0" y="-37075"/>
            <a:ext cx="3348930" cy="521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508150" y="198625"/>
            <a:ext cx="12240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HVK? 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108"/>
          <p:cNvSpPr txBox="1"/>
          <p:nvPr>
            <p:ph idx="4294967295" type="body"/>
          </p:nvPr>
        </p:nvSpPr>
        <p:spPr>
          <a:xfrm>
            <a:off x="3508150" y="946875"/>
            <a:ext cx="5358600" cy="3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Innbyggerne kan ta bilder med smarttelefonen av problemer i offentlige områder (gatelys, veiforhold, ødelagte sykler, osv.) og laste dem opp til appen.</a:t>
            </a: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Brukerne kan “stemme” opp andres innlegg for å gi problemet høyere prioritering.</a:t>
            </a: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Hvis innlegget ditt ble oppstemt, får du 1 poeng. Disse blir lagt til i profilen din.</a:t>
            </a: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Brukerne kan se statusen på deres innleveringer i status behandleren.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12060" r="45931" t="0"/>
          <a:stretch/>
        </p:blipFill>
        <p:spPr>
          <a:xfrm>
            <a:off x="0" y="0"/>
            <a:ext cx="32411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17243" l="0" r="0" t="35317"/>
          <a:stretch/>
        </p:blipFill>
        <p:spPr>
          <a:xfrm>
            <a:off x="2229300" y="1920600"/>
            <a:ext cx="4529348" cy="32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2704325" y="684925"/>
            <a:ext cx="35793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7654" l="0" r="0" t="43311"/>
          <a:stretch/>
        </p:blipFill>
        <p:spPr>
          <a:xfrm>
            <a:off x="3316225" y="3429000"/>
            <a:ext cx="58277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225" y="0"/>
            <a:ext cx="5827775" cy="349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13810" l="15313" r="16866" t="10184"/>
          <a:stretch/>
        </p:blipFill>
        <p:spPr>
          <a:xfrm>
            <a:off x="0" y="0"/>
            <a:ext cx="34420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4294967295" type="title"/>
          </p:nvPr>
        </p:nvSpPr>
        <p:spPr>
          <a:xfrm>
            <a:off x="3660550" y="351025"/>
            <a:ext cx="22512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/>
          <p:nvPr>
            <p:ph idx="4294967295" type="body"/>
          </p:nvPr>
        </p:nvSpPr>
        <p:spPr>
          <a:xfrm>
            <a:off x="3660550" y="1229600"/>
            <a:ext cx="53586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Utvide evnene til appen.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Lage en reell kommunikasjon mellom brukerne og kommunen.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Bruke dataene som er innhentet for å skape bedre og bedre løsninger for samfunnet.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7183150" y="4631300"/>
            <a:ext cx="1836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Bilder kilder: Unsplash.com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